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2A9B3-E27D-40CF-84DB-FF61B4EEDFFE}" type="datetimeFigureOut">
              <a:rPr lang="it-IT" smtClean="0"/>
              <a:t>27/10/2009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28FFD-7BA4-4436-99ED-115AACF355DB}" type="slidenum">
              <a:rPr lang="it-IT" smtClean="0"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4314825" cy="569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54102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905000"/>
            <a:ext cx="54102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228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PRIMO PROGRAMMA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"/>
            <a:ext cx="54102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362200"/>
            <a:ext cx="54102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00300" y="0"/>
            <a:ext cx="6743700" cy="6924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2286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100 EPOCHE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5410200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295400"/>
            <a:ext cx="6657975" cy="525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4</Words>
  <Application>Microsoft Office PowerPoint</Application>
  <PresentationFormat>On-screen Show (4:3)</PresentationFormat>
  <Paragraphs>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Università degli Studi di Milano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glenacota</dc:creator>
  <cp:lastModifiedBy>glenacota</cp:lastModifiedBy>
  <cp:revision>2</cp:revision>
  <dcterms:created xsi:type="dcterms:W3CDTF">2009-10-27T09:48:36Z</dcterms:created>
  <dcterms:modified xsi:type="dcterms:W3CDTF">2009-10-27T10:06:14Z</dcterms:modified>
</cp:coreProperties>
</file>